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43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5" r:id="rId10"/>
    <p:sldId id="264" r:id="rId11"/>
    <p:sldId id="274" r:id="rId12"/>
    <p:sldId id="287" r:id="rId13"/>
    <p:sldId id="285" r:id="rId14"/>
    <p:sldId id="286" r:id="rId15"/>
    <p:sldId id="284" r:id="rId16"/>
    <p:sldId id="281" r:id="rId17"/>
    <p:sldId id="283" r:id="rId18"/>
    <p:sldId id="282" r:id="rId19"/>
    <p:sldId id="279" r:id="rId20"/>
    <p:sldId id="280" r:id="rId21"/>
    <p:sldId id="277" r:id="rId22"/>
    <p:sldId id="278" r:id="rId23"/>
    <p:sldId id="276" r:id="rId24"/>
    <p:sldId id="275" r:id="rId25"/>
    <p:sldId id="273" r:id="rId26"/>
    <p:sldId id="272" r:id="rId27"/>
    <p:sldId id="271" r:id="rId28"/>
    <p:sldId id="270" r:id="rId29"/>
    <p:sldId id="269" r:id="rId30"/>
    <p:sldId id="268" r:id="rId31"/>
    <p:sldId id="267" r:id="rId32"/>
    <p:sldId id="294" r:id="rId33"/>
    <p:sldId id="296" r:id="rId34"/>
    <p:sldId id="295" r:id="rId35"/>
    <p:sldId id="291" r:id="rId36"/>
    <p:sldId id="293" r:id="rId37"/>
    <p:sldId id="292" r:id="rId38"/>
    <p:sldId id="289" r:id="rId39"/>
    <p:sldId id="290" r:id="rId40"/>
    <p:sldId id="305" r:id="rId41"/>
    <p:sldId id="304" r:id="rId42"/>
    <p:sldId id="312" r:id="rId43"/>
    <p:sldId id="311" r:id="rId44"/>
    <p:sldId id="309" r:id="rId45"/>
    <p:sldId id="310" r:id="rId46"/>
    <p:sldId id="306" r:id="rId47"/>
    <p:sldId id="308" r:id="rId48"/>
    <p:sldId id="307" r:id="rId49"/>
    <p:sldId id="303" r:id="rId50"/>
    <p:sldId id="319" r:id="rId51"/>
    <p:sldId id="318" r:id="rId52"/>
    <p:sldId id="317" r:id="rId53"/>
    <p:sldId id="316" r:id="rId54"/>
    <p:sldId id="315" r:id="rId55"/>
    <p:sldId id="314" r:id="rId56"/>
    <p:sldId id="313" r:id="rId57"/>
    <p:sldId id="302" r:id="rId58"/>
    <p:sldId id="301" r:id="rId59"/>
    <p:sldId id="300" r:id="rId60"/>
    <p:sldId id="299" r:id="rId61"/>
    <p:sldId id="298" r:id="rId62"/>
    <p:sldId id="297" r:id="rId63"/>
    <p:sldId id="288" r:id="rId64"/>
    <p:sldId id="320" r:id="rId65"/>
    <p:sldId id="329" r:id="rId66"/>
    <p:sldId id="328" r:id="rId67"/>
    <p:sldId id="327" r:id="rId68"/>
    <p:sldId id="326" r:id="rId69"/>
    <p:sldId id="325" r:id="rId70"/>
    <p:sldId id="336" r:id="rId71"/>
    <p:sldId id="335" r:id="rId72"/>
    <p:sldId id="334" r:id="rId73"/>
    <p:sldId id="332" r:id="rId74"/>
    <p:sldId id="333" r:id="rId75"/>
    <p:sldId id="342" r:id="rId76"/>
    <p:sldId id="341" r:id="rId77"/>
    <p:sldId id="339" r:id="rId78"/>
    <p:sldId id="340" r:id="rId79"/>
    <p:sldId id="337" r:id="rId80"/>
    <p:sldId id="338" r:id="rId81"/>
    <p:sldId id="330" r:id="rId82"/>
    <p:sldId id="331" r:id="rId83"/>
    <p:sldId id="32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27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ACE40-DFBA-4D12-8B1E-E03C4F6E5611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D5E11-1BAB-470C-A594-83DF8BECF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7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D5E11-1BAB-470C-A594-83DF8BECF6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0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76DFB-5128-4DAE-9944-B0059DA96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BB28C-1B3A-4B47-9A27-14D7A81E2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C8E69-E7EA-4B13-8732-ECF11A20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34F74-7956-4575-A8BC-390D0165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0F3A1-A7F2-4885-9E78-69123EFC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62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0E1C-B5EF-4212-BD00-D5AEF591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31765-78AF-46DB-8708-2A706D106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A148C-5749-43FC-A5EC-482513B5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15CD8-15AB-4FA7-89DA-F01F2C16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A850B-49A8-4832-8010-5B738E72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7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72C054-DEE6-4CB6-9DB1-58DA21FF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28C5E-1711-4C17-B5F1-EF17FB4C9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0F8A9-48FF-4E9C-A01E-3F880D0D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B8F28-43BC-421F-A0FB-989FC675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9602-A4F1-458E-903D-9803B719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2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A846-5FC4-4FD3-BC6B-CD5188BE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1B00-5A69-4ABF-999F-CDFC5625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B08E0-9C7C-4BA4-96A2-59BD0821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1B3D7-B294-473B-8AA7-4B76334A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B3CB-EDB5-44A1-86C8-AD3A3B90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2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DFCD-1A34-4038-9346-C1958B4C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F5869-AA93-411C-9335-C9E5CC688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9FECF-FF61-403F-B8F4-A1344C0F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860BE-F49B-4B97-9042-2610949F6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2ADF-E1FC-48D4-B115-13C0BE65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23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DBA8-71B4-420E-A553-1B2E2AA7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0FA0D-68D6-441D-870F-C8318CD5D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D0584-59F7-41E9-B328-32D5AA542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CE8E6-9CF7-44A9-BE25-97800E521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DC3BD-EB60-44B4-AE73-5DE28EE4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5E597-C583-4F1F-90E4-DD6E81BD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211D-8BD7-4DDD-BE07-61863D88C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9BBB8-6DB4-45A3-A4AE-79B5F25F0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23513-EABD-4C46-BB0C-5ED9C37E9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1FA99-6ECE-4339-9058-DECBDAB1B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75C634-D1E8-4652-8A27-7A1B3F53D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3EE11C-DE6E-4800-B134-96969F3EF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302F8-499D-4335-9C89-A632CC29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C8CD77-173D-4A19-BC63-411432F9F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10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0C41-0254-4B74-A7F9-CCDEB199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1AB69C-930D-4B5B-8C38-4925A69A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82D82-1884-4AF6-A21F-3D0F85209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55480-1FBE-4213-AA5E-FF88F109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80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120CCD-F24A-43A6-8711-26A6D4FA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A1306-4C6C-46C8-9794-0E0B8032B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4736-D762-44A3-A65F-D47B9ADF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4C03-DEAA-4F18-B027-F34225DC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FCA3-3A03-4A5C-A61A-EB5DEC032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5EF7E-F31F-4261-AA4A-B5BC70D2C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65985-709D-459D-87C9-8938628C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2277-2492-4C2C-9BFC-CD71BC62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4F271-4598-4B02-B52F-222C3BF3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7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0E804-44B0-48DB-A9FE-5D2803E8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DF281-ED79-4796-A4BD-0CA6BEBE5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D6667-119E-4A1B-B18B-315F663BE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67CDB-DC8C-4FA8-B455-F9D80063A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B3635-5446-489E-A439-58FB276A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34415-88FE-4DFF-8C17-686960D8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7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0C858-82F7-486E-835B-E3C8CCB6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B1DCB-F608-4CAA-8C8D-4F2CDC640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0C717-0300-4A84-8888-BC85F1932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B3017-81CB-42F5-B930-9798F06D581F}" type="datetimeFigureOut">
              <a:rPr lang="en-US" smtClean="0"/>
              <a:t>25-Feb-20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72552-8991-498D-8AA7-55AA9EB94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DC064-9743-4CD3-9FBD-8FB2925B1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75021-CFDE-4441-B770-CE30817595F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0EBE0-FFC5-4F9F-89E0-44C54F5F220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10" y="185738"/>
            <a:ext cx="1184819" cy="10096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235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0119E8-220D-4915-B785-9AFF141595B9}"/>
              </a:ext>
            </a:extLst>
          </p:cNvPr>
          <p:cNvSpPr/>
          <p:nvPr/>
        </p:nvSpPr>
        <p:spPr>
          <a:xfrm>
            <a:off x="1556951" y="1425316"/>
            <a:ext cx="852616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Interpreting Data Using Statistical Models with Python</a:t>
            </a:r>
          </a:p>
          <a:p>
            <a:pPr algn="ctr"/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latin typeface="Arial Rounded MT Bold" panose="020F0704030504030204" pitchFamily="34" charset="0"/>
              </a:rPr>
              <a:t>UNDERSTANDING INFERENTIAL STATISTICS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3677A-0A3A-4B08-AFA4-B665A95067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2" t="1174" r="33591" b="66933"/>
          <a:stretch/>
        </p:blipFill>
        <p:spPr>
          <a:xfrm>
            <a:off x="1458098" y="4361935"/>
            <a:ext cx="1890584" cy="1458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C083F8-EBC7-4F3C-ACBF-52BD44B68CB9}"/>
              </a:ext>
            </a:extLst>
          </p:cNvPr>
          <p:cNvSpPr/>
          <p:nvPr/>
        </p:nvSpPr>
        <p:spPr>
          <a:xfrm>
            <a:off x="3520217" y="4583151"/>
            <a:ext cx="33137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Ricky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Macharm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Co-founder,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Siseng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Consulting</a:t>
            </a:r>
          </a:p>
          <a:p>
            <a:r>
              <a:rPr lang="en-US" dirty="0"/>
              <a:t>www.sisengconsulting.com.ng</a:t>
            </a:r>
          </a:p>
        </p:txBody>
      </p:sp>
    </p:spTree>
    <p:extLst>
      <p:ext uri="{BB962C8B-B14F-4D97-AF65-F5344CB8AC3E}">
        <p14:creationId xmlns:p14="http://schemas.microsoft.com/office/powerpoint/2010/main" val="1623718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847D2-1AB4-4BD0-8912-A1F70BBFB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0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CBDD7-2B73-4D22-9B8D-8327A8281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51D17-7C2B-4034-B6DA-72AE16813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AD80C-6BA9-4B4A-97FA-F33F81D15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04CC9-3438-4CF7-8681-3BF5318E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62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5B7E6-0553-462C-9B5B-2DE021B2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4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69E6C-571D-4E88-A280-5C3BB02D5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96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33F60-5CEA-4A1F-B908-AD2CB2317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52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28CD3-E2E7-4750-A745-52BC6D5D4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8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35500-12E1-4B31-9ACF-1E9B4CF7A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1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0ED7B-A593-4ABB-B1CD-6A120D87D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08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3C6A0-C75C-4054-83EC-523627B5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59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3E494-4012-4A55-AA82-B0C4EDFAB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3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5F108-965C-4953-BF07-193EF6405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10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D8C0F-6007-4820-B75C-A5C80C1C3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15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F6DF5-F837-4D06-B681-2897888F0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74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D3654-2594-467A-A282-8DF45174C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87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69EC-FBB4-41DA-B479-1F20570D0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74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B4349-F689-4D1E-A430-B5E5924EF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24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B097C-074F-4912-A2FD-B95E40A3C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00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AEB22-EF78-4E83-BE90-0A9421C59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034C3-9C79-45A9-8A2B-9EA31660C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88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180CC-B91D-405D-963A-5B5008F2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09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D6EE2-67C4-46E9-914A-3CECC9A47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14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8B2DF-2C31-4085-A04A-E6F793FA7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16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E93C7-65FA-4244-B9F9-3447B65E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21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D897E-62AC-4835-8DE2-BAEB6D11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9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5F9A3-04E9-4542-9879-66503E11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35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34447-2566-41BA-8F34-27113C350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7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04C7A-7D26-42AD-A9B0-AFEFB1F95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40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E43EB-981D-437B-AED0-253EEF1B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4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60B4A-2356-4562-BD6C-80090858A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9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A4A5D-3CEB-4C35-BFE2-A2602DC7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1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B7DA1-5900-4E61-B998-AB5ECABA5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47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24005-84B1-48C6-A824-EE4B8C249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47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AC00D-345E-42EC-B107-76C53065F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57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08176-3D67-447B-B3A9-1D1C6A727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07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376FC-313B-4C52-9AFF-7A5A3A84D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23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8D263-0268-4670-BAC2-D11352CE7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21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2A942-9439-4A7C-8B47-AC48479D2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78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61884-7424-407A-A4FC-660899A5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57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00A0E-B003-46B7-A967-0C299641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84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58F0F-907A-46AC-82ED-B5B503D07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7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D1859-B2ED-49ED-B101-D77EA7A9A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00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700BA-57F9-41D1-B643-871ADE33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41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39865-DB9F-4143-A7B1-15D30D64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86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F5B9F-115E-40A6-AE58-9ADD04B64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7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66EBF-D9DC-44D7-A031-0D3C5CC0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9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5AC53-557D-4F54-B46E-1CC9947BF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60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7F19E7-83B1-4E40-A523-68C164045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8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241F7-DD2B-400A-A10B-966DBB8CE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69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12264-EDBE-46E3-909F-B99BCD2C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858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78D79-56D2-463F-9800-51A9FDF98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26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C4C10-FC8C-4036-B2BA-CC51FD41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3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7F673-252B-4023-953B-2B083283D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183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37E0E-1D6C-469E-A0EA-6F0C09837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52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C3343-629B-4B47-9375-DC17D567E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17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C754E-36D4-43CF-BA63-CF3DDE21C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78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3FDE0-ED26-4CD2-9E2E-B0B7B330C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30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47044-F094-4E58-A652-07F443F0E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67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9B49E-A6D4-432B-AB5D-B2FAD5A53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5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47D0B-18EE-4731-95FA-C57DF215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6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73DF5-05E7-4868-A7C1-C006DE96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18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B1D4C-CEB9-41A9-8239-C5D4A67E3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89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D1BF1-56AE-4BF0-89CC-14A891F7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67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107C3-2661-41A5-B1BB-35DE45FB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01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2D460-BDC5-43EF-B700-73C516BF6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12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B1FE3-212C-4559-ADCE-5150EE32B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13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5642A-9B61-4E63-B499-40E510139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95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191BA-457E-492C-AA97-92BD7144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28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0D787-4BEE-435D-A228-E4847E618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20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499A6-8FE4-46D7-AF7F-67F7994DA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042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E5CD3-1E62-4FFA-A534-F2161239D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224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DB6CB-6027-484E-B328-9726B86D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117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0FAC7-93F3-47FB-BADC-02A61D2D8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64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03D56-153F-440F-8EBC-F79AE45FC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1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41D2C-68E7-4A25-848A-356AC9B1F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3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3EEC1-A6F5-4C2C-9DAD-04C45F805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13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B853C-80D5-4BDE-937D-0963BDF5E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83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CE13F-405C-4EF7-AD6D-3DAB78A80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389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E852C-2422-4BAE-B98F-5DF4675F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44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81188-E2DA-4462-A915-E1B89B0FD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27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24</Words>
  <Application>Microsoft Office PowerPoint</Application>
  <PresentationFormat>Widescreen</PresentationFormat>
  <Paragraphs>7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7</cp:revision>
  <dcterms:created xsi:type="dcterms:W3CDTF">2020-02-23T12:24:33Z</dcterms:created>
  <dcterms:modified xsi:type="dcterms:W3CDTF">2020-02-25T19:47:29Z</dcterms:modified>
</cp:coreProperties>
</file>